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95" r:id="rId3"/>
    <p:sldId id="316" r:id="rId4"/>
    <p:sldId id="318" r:id="rId5"/>
    <p:sldId id="317" r:id="rId6"/>
    <p:sldId id="319" r:id="rId7"/>
    <p:sldId id="320" r:id="rId8"/>
    <p:sldId id="321" r:id="rId9"/>
    <p:sldId id="31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79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C17D15-0D85-4140-B082-ECD2FA6427B8}" type="datetimeFigureOut">
              <a:rPr lang="en-GB" smtClean="0"/>
              <a:pPr/>
              <a:t>03/02/2020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86541-8585-4825-9F54-4F7DE7DB559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01ED787-17CE-45D4-B384-CBB1631B46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BE97A-5F5C-4BD2-85C0-7FCC5DC909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1157F-4E8F-4A24-9AEB-78DA501637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CD4B0-6938-4958-B5C6-F58F88EED8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0C101-8B24-4361-AD56-B44B137B57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25B77-5664-463F-9ACE-01E2369169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2A2B4-E926-42F9-B64C-70F2DADD8E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E442A-7A19-49FB-ACC1-E41091ADE0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C86CE-DEC2-4AD6-BFFF-624FD68EC5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15926-D0D4-474B-825B-F9A58413B2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08526-A5C1-4F16-8F34-D94687C8A4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70E6C-49B1-4987-ADCC-FFF49DE394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F21F48E-ACE2-4473-9902-68BA0658CD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44A23C-77D5-4BAB-8171-66D921F429B3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404664"/>
            <a:ext cx="6337300" cy="6094561"/>
          </a:xfrm>
        </p:spPr>
        <p:txBody>
          <a:bodyPr/>
          <a:lstStyle/>
          <a:p>
            <a:pPr eaLnBrk="1" hangingPunct="1">
              <a:defRPr/>
            </a:pPr>
            <a:r>
              <a:rPr lang="en-GB" sz="4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Pressing towards the goal</a:t>
            </a:r>
          </a:p>
          <a:p>
            <a:pPr eaLnBrk="1" hangingPunct="1">
              <a:defRPr/>
            </a:pPr>
            <a:endParaRPr lang="en-GB" sz="48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4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Philippians 3:12 </a:t>
            </a:r>
            <a:r>
              <a:rPr lang="en-GB" sz="4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- </a:t>
            </a:r>
            <a:r>
              <a:rPr lang="en-GB" sz="4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16</a:t>
            </a:r>
            <a:endParaRPr lang="en-US" sz="4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Pressing towards the goal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Context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Paul and Timothy are in prison in Rome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Paul has just emphasised the importance of knowing Jesus – nothing is as important as this</a:t>
            </a:r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Pressing towards the goal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Paul’s own situation (12)</a:t>
            </a:r>
            <a:endParaRPr lang="en-GB" sz="4000" b="1" u="sng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He recognised that he wasn’t perfect – he was still a work in 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progress, as we all are</a:t>
            </a:r>
            <a:endParaRPr lang="en-GB" sz="36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He wasn’t relying on what he could do – he relied on Jesus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He was still wanting to move forward in faith</a:t>
            </a:r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Pressing towards the goal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Paul’s own situation (12)</a:t>
            </a:r>
            <a:endParaRPr lang="en-GB" sz="4000" b="1" u="sng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Jesus had taken hold of him on the road to Damascus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Since then He had been working in Paul’s life to mature him in faith</a:t>
            </a:r>
          </a:p>
          <a:p>
            <a:pPr marL="609600" indent="-609600" eaLnBrk="1" hangingPunct="1"/>
            <a:endParaRPr lang="en-GB" sz="36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Pressing towards the goal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No looking backward (13)</a:t>
            </a:r>
            <a:endParaRPr lang="en-GB" sz="4000" b="1" u="sng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We cannot move forward effectively if we keep looking back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For all he had been through, both bad and good,  Paul did not dwell on it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He was reaching forward towards what God had called him for – “one thing I do”</a:t>
            </a:r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Pressing towards the goal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b="1" u="sng" dirty="0" smtClean="0">
                <a:latin typeface="Arial" pitchFamily="34" charset="0"/>
                <a:cs typeface="Arial" pitchFamily="34" charset="0"/>
              </a:rPr>
              <a:t>The prize of the </a:t>
            </a:r>
            <a:r>
              <a:rPr lang="en-GB" b="1" u="sng" dirty="0" smtClean="0">
                <a:latin typeface="Arial" pitchFamily="34" charset="0"/>
                <a:cs typeface="Arial" pitchFamily="34" charset="0"/>
              </a:rPr>
              <a:t>upward call</a:t>
            </a:r>
            <a:r>
              <a:rPr lang="en-GB" b="1" u="sng" dirty="0" smtClean="0">
                <a:latin typeface="Arial" pitchFamily="34" charset="0"/>
                <a:cs typeface="Arial" pitchFamily="34" charset="0"/>
              </a:rPr>
              <a:t> (14</a:t>
            </a: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)</a:t>
            </a:r>
            <a:endParaRPr lang="en-GB" sz="4000" b="1" u="sng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He may not be perfect but he did not give up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He was filled with a vision of what God had in store for him in eternity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He kept his eye on the finishing line and the prize to be won</a:t>
            </a:r>
            <a:endParaRPr lang="en-GB" sz="36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Pressing towards the goal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b="1" u="sng" dirty="0" smtClean="0">
                <a:latin typeface="Arial" pitchFamily="34" charset="0"/>
                <a:cs typeface="Arial" pitchFamily="34" charset="0"/>
              </a:rPr>
              <a:t>Marks of maturity in faith (15, 16</a:t>
            </a: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)</a:t>
            </a:r>
            <a:endParaRPr lang="en-GB" sz="4000" b="1" u="sng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Paul encourages the Philippians to be like-minded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e says that those who are mature in faith will agree with him and if they don’t then God would reveal the truth to them</a:t>
            </a:r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Pressing towards the goal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b="1" u="sng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GB" b="1" u="sng" dirty="0" smtClean="0">
                <a:latin typeface="Arial" pitchFamily="34" charset="0"/>
                <a:cs typeface="Arial" pitchFamily="34" charset="0"/>
              </a:rPr>
              <a:t>arks of maturity in faith (15, 16</a:t>
            </a: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)</a:t>
            </a:r>
            <a:endParaRPr lang="en-GB" sz="4000" b="1" u="sng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Wherever we are in our journey of faith we should press on, don’t lose what has already been attained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Be of the same, determined,  mind as Paul to press on</a:t>
            </a:r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1"/>
            <a:ext cx="6877050" cy="72008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Arial" charset="0"/>
                <a:cs typeface="Arial" charset="0"/>
              </a:rPr>
              <a:t>Pressing towards the goal</a:t>
            </a:r>
            <a:endParaRPr lang="en-US" sz="32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720"/>
            <a:ext cx="7380312" cy="5949281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3600" b="1" u="sng" dirty="0" smtClean="0">
                <a:latin typeface="Arial" pitchFamily="34" charset="0"/>
                <a:cs typeface="Arial" pitchFamily="34" charset="0"/>
              </a:rPr>
              <a:t>What about us?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Let’s keep our eyes on the prize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Don’t lose sight of it (like Lot, Samson, King Saul, Ananias and </a:t>
            </a:r>
            <a:r>
              <a:rPr lang="en-GB" b="1" dirty="0" err="1" smtClean="0">
                <a:latin typeface="Arial" pitchFamily="34" charset="0"/>
                <a:cs typeface="Arial" pitchFamily="34" charset="0"/>
              </a:rPr>
              <a:t>Sapphira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Strive, press forward to attain it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Rejoice that God has called and saved you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Hold on to the truths you have learned but desire to know more of Jesus </a:t>
            </a:r>
            <a:endParaRPr lang="en-GB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398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Slide 1</vt:lpstr>
      <vt:lpstr>Pressing towards the goal</vt:lpstr>
      <vt:lpstr>Pressing towards the goal</vt:lpstr>
      <vt:lpstr>Pressing towards the goal</vt:lpstr>
      <vt:lpstr>Pressing towards the goal</vt:lpstr>
      <vt:lpstr>Pressing towards the goal</vt:lpstr>
      <vt:lpstr>Pressing towards the goal</vt:lpstr>
      <vt:lpstr>Pressing towards the goal</vt:lpstr>
      <vt:lpstr>Pressing towards the goal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Faith For  Everyday Living</dc:title>
  <dc:creator>David Chapman</dc:creator>
  <cp:lastModifiedBy>User</cp:lastModifiedBy>
  <cp:revision>150</cp:revision>
  <dcterms:created xsi:type="dcterms:W3CDTF">2001-02-16T16:28:07Z</dcterms:created>
  <dcterms:modified xsi:type="dcterms:W3CDTF">2020-02-03T10:37:57Z</dcterms:modified>
</cp:coreProperties>
</file>