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316" r:id="rId4"/>
    <p:sldId id="318" r:id="rId5"/>
    <p:sldId id="317" r:id="rId6"/>
    <p:sldId id="319" r:id="rId7"/>
    <p:sldId id="320" r:id="rId8"/>
    <p:sldId id="321" r:id="rId9"/>
    <p:sldId id="3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7D15-0D85-4140-B082-ECD2FA6427B8}" type="datetimeFigureOut">
              <a:rPr lang="en-GB" smtClean="0"/>
              <a:pPr/>
              <a:t>03/02/2020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6541-8585-4825-9F54-4F7DE7DB559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4664"/>
            <a:ext cx="6337300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Pressing towards the goal</a:t>
            </a: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3:12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-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16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Pressing towards the goal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has just emphasised the importance of knowing Jesus – nothing is as important as this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Pressing towards the goal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Paul’s own situation (12)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recognised that he wasn’t perfect – he was still a work in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progress, as we all are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wasn’t relying on what he could do – he relied on Jesus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was still wanting to move forward in faith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Pressing towards the goal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Paul’s own situation (12)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Jesus had taken hold of him on the road to Damascus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Since then He had been working in Paul’s life to mature him in faith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Pressing towards the goal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No looking backward (13)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We cannot move forward effectively if we keep looking back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For all he had been through, both bad and good,  Paul did not dwell on it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was reaching forward towards what God had called him for – “one thing I do”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Pressing towards the goal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The prize of the 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upward call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 (14</a:t>
            </a: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may not be perfect but he did not give up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was filled with a vision of what God had in store for him in eternity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He kept his eye on the finishing line and the prize to be won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Pressing towards the goal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Marks of maturity in faith (15, 16</a:t>
            </a: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encourages the Philippians to be like-minded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e says that those who are mature in faith will agree with him and if they don’t then God would reveal the truth to them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Pressing towards the goal</a:t>
            </a: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b="1" u="sng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en-GB" b="1" u="sng" dirty="0" smtClean="0">
                <a:latin typeface="Arial" pitchFamily="34" charset="0"/>
                <a:cs typeface="Arial" pitchFamily="34" charset="0"/>
              </a:rPr>
              <a:t>arks of maturity in faith (15, 16</a:t>
            </a: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)</a:t>
            </a:r>
            <a:endParaRPr lang="en-GB" sz="4000" b="1" u="sng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Wherever we are in our journey of faith we should press on, don’t lose what has already been attained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Be of the same, determined,  mind as Paul to press on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72008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  <a:cs typeface="Arial" charset="0"/>
              </a:rPr>
              <a:t>Pressing towards the goal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380312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Let’s keep our eyes on the prize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Don’t lose sight of it (like Lot, Samson, King Saul, Ananias and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Sapphira</a:t>
            </a:r>
            <a:r>
              <a:rPr lang="en-GB" b="1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Strive, press forward to attain it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Rejoice that God has called and saved you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Hold on to the truths you have learned but desire to know more of Jesus 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398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Pressing towards the goal</vt:lpstr>
      <vt:lpstr>Pressing towards the goal</vt:lpstr>
      <vt:lpstr>Pressing towards the goal</vt:lpstr>
      <vt:lpstr>Pressing towards the goal</vt:lpstr>
      <vt:lpstr>Pressing towards the goal</vt:lpstr>
      <vt:lpstr>Pressing towards the goal</vt:lpstr>
      <vt:lpstr>Pressing towards the goal</vt:lpstr>
      <vt:lpstr>Pressing towards the 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150</cp:revision>
  <dcterms:created xsi:type="dcterms:W3CDTF">2001-02-16T16:28:07Z</dcterms:created>
  <dcterms:modified xsi:type="dcterms:W3CDTF">2020-02-03T10:37:57Z</dcterms:modified>
</cp:coreProperties>
</file>